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3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2EBC639-2D6A-4675-A90C-1ACAC6B88264}" type="datetimeFigureOut">
              <a:rPr lang="ru-RU" smtClean="0"/>
              <a:t>02.03.2014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1BD17D3-B298-495D-84D0-917DCC5EAF9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6984" cy="6642738"/>
          </a:xfrm>
        </p:spPr>
      </p:pic>
    </p:spTree>
    <p:extLst>
      <p:ext uri="{BB962C8B-B14F-4D97-AF65-F5344CB8AC3E}">
        <p14:creationId xmlns:p14="http://schemas.microsoft.com/office/powerpoint/2010/main" val="3242485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8928991" cy="6624736"/>
          </a:xfrm>
        </p:spPr>
      </p:pic>
    </p:spTree>
    <p:extLst>
      <p:ext uri="{BB962C8B-B14F-4D97-AF65-F5344CB8AC3E}">
        <p14:creationId xmlns:p14="http://schemas.microsoft.com/office/powerpoint/2010/main" val="1434212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5"/>
            <a:ext cx="8712967" cy="6372707"/>
          </a:xfrm>
        </p:spPr>
      </p:pic>
    </p:spTree>
    <p:extLst>
      <p:ext uri="{BB962C8B-B14F-4D97-AF65-F5344CB8AC3E}">
        <p14:creationId xmlns:p14="http://schemas.microsoft.com/office/powerpoint/2010/main" val="4125222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496944" cy="6372708"/>
          </a:xfrm>
        </p:spPr>
      </p:pic>
    </p:spTree>
    <p:extLst>
      <p:ext uri="{BB962C8B-B14F-4D97-AF65-F5344CB8AC3E}">
        <p14:creationId xmlns:p14="http://schemas.microsoft.com/office/powerpoint/2010/main" val="19381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4" y="93360"/>
            <a:ext cx="8691810" cy="6518858"/>
          </a:xfrm>
        </p:spPr>
      </p:pic>
    </p:spTree>
    <p:extLst>
      <p:ext uri="{BB962C8B-B14F-4D97-AF65-F5344CB8AC3E}">
        <p14:creationId xmlns:p14="http://schemas.microsoft.com/office/powerpoint/2010/main" val="437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496944" cy="6552728"/>
          </a:xfrm>
        </p:spPr>
      </p:pic>
    </p:spTree>
    <p:extLst>
      <p:ext uri="{BB962C8B-B14F-4D97-AF65-F5344CB8AC3E}">
        <p14:creationId xmlns:p14="http://schemas.microsoft.com/office/powerpoint/2010/main" val="696903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75" y="129364"/>
            <a:ext cx="8816005" cy="6612004"/>
          </a:xfrm>
        </p:spPr>
      </p:pic>
    </p:spTree>
    <p:extLst>
      <p:ext uri="{BB962C8B-B14F-4D97-AF65-F5344CB8AC3E}">
        <p14:creationId xmlns:p14="http://schemas.microsoft.com/office/powerpoint/2010/main" val="240929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8545" y="585752"/>
            <a:ext cx="6626870" cy="5688632"/>
          </a:xfrm>
        </p:spPr>
      </p:pic>
    </p:spTree>
    <p:extLst>
      <p:ext uri="{BB962C8B-B14F-4D97-AF65-F5344CB8AC3E}">
        <p14:creationId xmlns:p14="http://schemas.microsoft.com/office/powerpoint/2010/main" val="41589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52"/>
            <a:ext cx="8909171" cy="6681878"/>
          </a:xfrm>
        </p:spPr>
      </p:pic>
    </p:spTree>
    <p:extLst>
      <p:ext uri="{BB962C8B-B14F-4D97-AF65-F5344CB8AC3E}">
        <p14:creationId xmlns:p14="http://schemas.microsoft.com/office/powerpoint/2010/main" val="299381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784976" cy="6560694"/>
          </a:xfrm>
        </p:spPr>
      </p:pic>
    </p:spTree>
    <p:extLst>
      <p:ext uri="{BB962C8B-B14F-4D97-AF65-F5344CB8AC3E}">
        <p14:creationId xmlns:p14="http://schemas.microsoft.com/office/powerpoint/2010/main" val="366496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928993" cy="6741368"/>
          </a:xfrm>
        </p:spPr>
      </p:pic>
    </p:spTree>
    <p:extLst>
      <p:ext uri="{BB962C8B-B14F-4D97-AF65-F5344CB8AC3E}">
        <p14:creationId xmlns:p14="http://schemas.microsoft.com/office/powerpoint/2010/main" val="360773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1618" y="440670"/>
            <a:ext cx="6552732" cy="6048672"/>
          </a:xfrm>
        </p:spPr>
      </p:pic>
    </p:spTree>
    <p:extLst>
      <p:ext uri="{BB962C8B-B14F-4D97-AF65-F5344CB8AC3E}">
        <p14:creationId xmlns:p14="http://schemas.microsoft.com/office/powerpoint/2010/main" val="249493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45</TotalTime>
  <Words>0</Words>
  <Application>Microsoft Office PowerPoint</Application>
  <PresentationFormat>Экран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Spring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created xsi:type="dcterms:W3CDTF">2014-03-02T03:58:05Z</dcterms:created>
  <dcterms:modified xsi:type="dcterms:W3CDTF">2014-03-02T05:14:49Z</dcterms:modified>
</cp:coreProperties>
</file>